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oppins"/>
      <p:regular r:id="rId14"/>
      <p:bold r:id="rId15"/>
      <p:italic r:id="rId16"/>
      <p:boldItalic r:id="rId17"/>
    </p:embeddedFont>
    <p:embeddedFont>
      <p:font typeface="Poppins SemiBol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PoppinsSemi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SemiBold-bold.fntdata"/><Relationship Id="rId6" Type="http://schemas.openxmlformats.org/officeDocument/2006/relationships/slide" Target="slides/slide1.xml"/><Relationship Id="rId18" Type="http://schemas.openxmlformats.org/officeDocument/2006/relationships/font" Target="fonts/Poppins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f26ac470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f26ac470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33c64348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733c64348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33c64348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733c64348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33c64348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733c64348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33c64348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733c64348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33c64348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733c64348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2f26ac470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2f26ac470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1733775"/>
            <a:ext cx="4557900" cy="6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Add a Heading</a:t>
            </a:r>
            <a:endParaRPr b="1" sz="32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2489525"/>
            <a:ext cx="4557900" cy="11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d" sz="2000">
                <a:latin typeface="Poppins SemiBold"/>
                <a:ea typeface="Poppins SemiBold"/>
                <a:cs typeface="Poppins SemiBold"/>
                <a:sym typeface="Poppins SemiBold"/>
              </a:rPr>
              <a:t>Add a Subheading</a:t>
            </a:r>
            <a:endParaRPr sz="2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26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d" sz="222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Add a Heading</a:t>
            </a:r>
            <a:endParaRPr sz="222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2044125"/>
            <a:ext cx="8520600" cy="21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26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d" sz="222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Add a Heading</a:t>
            </a:r>
            <a:endParaRPr sz="222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2044125"/>
            <a:ext cx="8520600" cy="21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126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d" sz="222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Add a Heading</a:t>
            </a:r>
            <a:endParaRPr sz="222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2044125"/>
            <a:ext cx="8520600" cy="21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126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d" sz="222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Add a Heading</a:t>
            </a:r>
            <a:endParaRPr sz="222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2044125"/>
            <a:ext cx="8520600" cy="21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126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d" sz="222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Add a Heading</a:t>
            </a:r>
            <a:endParaRPr sz="222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2044125"/>
            <a:ext cx="8520600" cy="21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126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d" sz="222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Add a Heading</a:t>
            </a:r>
            <a:endParaRPr sz="222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2044125"/>
            <a:ext cx="8520600" cy="21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3871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b="1"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